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29"/>
  </p:notesMasterIdLst>
  <p:handoutMasterIdLst>
    <p:handoutMasterId r:id="rId30"/>
  </p:handoutMasterIdLst>
  <p:sldIdLst>
    <p:sldId id="259" r:id="rId7"/>
    <p:sldId id="261" r:id="rId8"/>
    <p:sldId id="275" r:id="rId9"/>
    <p:sldId id="272" r:id="rId10"/>
    <p:sldId id="271" r:id="rId11"/>
    <p:sldId id="274" r:id="rId12"/>
    <p:sldId id="268" r:id="rId13"/>
    <p:sldId id="269" r:id="rId14"/>
    <p:sldId id="27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87" r:id="rId25"/>
    <p:sldId id="273" r:id="rId26"/>
    <p:sldId id="26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52" autoAdjust="0"/>
  </p:normalViewPr>
  <p:slideViewPr>
    <p:cSldViewPr snapToGrid="0">
      <p:cViewPr varScale="1">
        <p:scale>
          <a:sx n="86" d="100"/>
          <a:sy n="86" d="100"/>
        </p:scale>
        <p:origin x="53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65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18" Type="http://schemas.openxmlformats.org/officeDocument/2006/relationships/image" Target="../media/image7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7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6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3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7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3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94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ProcessRecord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47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ProcessRecord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"Hello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98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E8A3C-01BE-8CCC-82C4-5517679CEC18}"/>
              </a:ext>
            </a:extLst>
          </p:cNvPr>
          <p:cNvSpPr/>
          <p:nvPr/>
        </p:nvSpPr>
        <p:spPr>
          <a:xfrm>
            <a:off x="203662" y="1446415"/>
            <a:ext cx="11845636" cy="4808912"/>
          </a:xfrm>
          <a:prstGeom prst="rect">
            <a:avLst/>
          </a:prstGeom>
          <a:solidFill>
            <a:srgbClr val="191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A59D-B7D1-896A-D442-CA0E190D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3" y="324853"/>
            <a:ext cx="9608125" cy="1325563"/>
          </a:xfrm>
        </p:spPr>
        <p:txBody>
          <a:bodyPr/>
          <a:lstStyle/>
          <a:p>
            <a:r>
              <a:rPr lang="en-US" dirty="0"/>
              <a:t>Advanced Function vs Cmdlet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1FD97-933F-24CD-211D-5883D757832F}"/>
              </a:ext>
            </a:extLst>
          </p:cNvPr>
          <p:cNvSpPr txBox="1"/>
          <p:nvPr/>
        </p:nvSpPr>
        <p:spPr>
          <a:xfrm>
            <a:off x="5637069" y="1538195"/>
            <a:ext cx="638169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VerbsCommon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"Example"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GetExampleCmdlet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PSCmdlet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ProcessRecord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WriteObject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$"Hello 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protected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override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73CF-75E0-B533-B1A1-8784EA264A7B}"/>
              </a:ext>
            </a:extLst>
          </p:cNvPr>
          <p:cNvSpPr txBox="1"/>
          <p:nvPr/>
        </p:nvSpPr>
        <p:spPr>
          <a:xfrm>
            <a:off x="173240" y="1538195"/>
            <a:ext cx="48310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Get-Example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CmdletBinding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Parameter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Mandatory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ValueFromPipeline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 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begin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"Hello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$Name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kaydiaCove NF" panose="02000009000000000000" pitchFamily="50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kaydiaCove NF" panose="02000009000000000000" pitchFamily="50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B622-4C41-B6A6-FDD3-AEB0059AF3A8}"/>
              </a:ext>
            </a:extLst>
          </p:cNvPr>
          <p:cNvCxnSpPr>
            <a:cxnSpLocks/>
          </p:cNvCxnSpPr>
          <p:nvPr/>
        </p:nvCxnSpPr>
        <p:spPr>
          <a:xfrm>
            <a:off x="5374178" y="1446415"/>
            <a:ext cx="0" cy="48089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7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C218E-4315-7C18-738D-973FBE01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248112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7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Follow along!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4119431"/>
          </a:xfrm>
        </p:spPr>
        <p:txBody>
          <a:bodyPr/>
          <a:lstStyle/>
          <a:p>
            <a:r>
              <a:rPr lang="en-GB" dirty="0"/>
              <a:t>QUESTIONS: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One Hand: Questions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Two Hands: I’M STUCK!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0E196FD-586D-88E8-B6A6-EC644D89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2502" y="1450607"/>
            <a:ext cx="3956786" cy="395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2243A-1D6C-5510-17D4-40D0DAE2A079}"/>
              </a:ext>
            </a:extLst>
          </p:cNvPr>
          <p:cNvSpPr txBox="1"/>
          <p:nvPr/>
        </p:nvSpPr>
        <p:spPr>
          <a:xfrm>
            <a:off x="4469132" y="5342459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https://github.com/PalmEmanuel/YourFirstPSModuleInCSharp</a:t>
            </a:r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6E12BA-E528-7A7D-4468-89B71561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23" y="818016"/>
            <a:ext cx="7857190" cy="44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058607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07" y="3752411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7596" y="3752410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D3306-104D-F9D6-3ABC-ACC407CD2850}"/>
              </a:ext>
            </a:extLst>
          </p:cNvPr>
          <p:cNvSpPr txBox="1">
            <a:spLocks/>
          </p:cNvSpPr>
          <p:nvPr/>
        </p:nvSpPr>
        <p:spPr>
          <a:xfrm>
            <a:off x="6811803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feeding another person with food">
            <a:extLst>
              <a:ext uri="{FF2B5EF4-FFF2-40B4-BE49-F238E27FC236}">
                <a16:creationId xmlns:a16="http://schemas.microsoft.com/office/drawing/2014/main" id="{1037DE15-7E4C-75AC-4325-61595F9FD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t="35440" r="329" b="-14430"/>
          <a:stretch/>
        </p:blipFill>
        <p:spPr>
          <a:xfrm>
            <a:off x="3117274" y="1276004"/>
            <a:ext cx="5581996" cy="58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Intro to C# module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Tooling Options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Follow along </a:t>
            </a:r>
            <a:r>
              <a:rPr lang="en-US" dirty="0"/>
              <a:t>💻</a:t>
            </a:r>
            <a:endParaRPr lang="en-GB" dirty="0"/>
          </a:p>
          <a:p>
            <a:pPr lvl="1"/>
            <a:r>
              <a:rPr lang="en-GB" dirty="0"/>
              <a:t>Anatomy of a C# project</a:t>
            </a:r>
          </a:p>
          <a:p>
            <a:pPr lvl="1"/>
            <a:r>
              <a:rPr lang="en-GB" dirty="0"/>
              <a:t>dotnet build, publish &amp; more</a:t>
            </a:r>
          </a:p>
          <a:p>
            <a:pPr lvl="1"/>
            <a:r>
              <a:rPr lang="en-GB" dirty="0"/>
              <a:t>Lots of code and examples!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18E124-CD8C-A741-E9B3-0FE9042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8156" y="2495947"/>
            <a:ext cx="3010694" cy="301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7C2B44-8854-7EDF-F531-5365A9DECC6E}"/>
              </a:ext>
            </a:extLst>
          </p:cNvPr>
          <p:cNvSpPr txBox="1"/>
          <p:nvPr/>
        </p:nvSpPr>
        <p:spPr>
          <a:xfrm>
            <a:off x="5112328" y="5465077"/>
            <a:ext cx="7976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https://github.com/PalmEmanuel/YourFirstPSModuleInCSharp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8065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ジュラシックパーク">
            <a:extLst>
              <a:ext uri="{FF2B5EF4-FFF2-40B4-BE49-F238E27FC236}">
                <a16:creationId xmlns:a16="http://schemas.microsoft.com/office/drawing/2014/main" id="{BBC53E23-7DA2-C3FE-0FC4-99ABAC7F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56" y="644237"/>
            <a:ext cx="7418288" cy="55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0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Leverage the .NET ecosystem</a:t>
            </a:r>
          </a:p>
          <a:p>
            <a:pPr lvl="1"/>
            <a:r>
              <a:rPr lang="en-US" dirty="0"/>
              <a:t>NuGet packages and closed-source SDKs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A277CD-4979-8ACB-D024-965C2783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fr-FR" dirty="0" err="1"/>
              <a:t>Why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Useful</a:t>
            </a:r>
            <a:r>
              <a:rPr lang="fr-FR" dirty="0"/>
              <a:t> Scenarios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Interacting with APIs that have an SDK available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Not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few C# or </a:t>
            </a:r>
            <a:r>
              <a:rPr lang="fr-FR" dirty="0" err="1"/>
              <a:t>hybrid</a:t>
            </a:r>
            <a:r>
              <a:rPr lang="fr-FR" dirty="0"/>
              <a:t> modules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Pester</a:t>
            </a:r>
          </a:p>
          <a:p>
            <a:r>
              <a:rPr lang="en-GB" dirty="0" err="1"/>
              <a:t>PSBicep</a:t>
            </a:r>
            <a:endParaRPr lang="en-GB" dirty="0"/>
          </a:p>
          <a:p>
            <a:r>
              <a:rPr lang="en-GB" dirty="0" err="1"/>
              <a:t>PrtgAPI</a:t>
            </a:r>
            <a:endParaRPr lang="en-GB" dirty="0"/>
          </a:p>
          <a:p>
            <a:r>
              <a:rPr lang="en-GB" dirty="0"/>
              <a:t>Most of Microsoft’s official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Mortar</a:t>
            </a:r>
          </a:p>
          <a:p>
            <a:r>
              <a:rPr lang="en-GB" dirty="0" err="1"/>
              <a:t>AzBobbyTables</a:t>
            </a:r>
            <a:endParaRPr lang="en-GB" dirty="0"/>
          </a:p>
          <a:p>
            <a:r>
              <a:rPr lang="en-GB" dirty="0" err="1"/>
              <a:t>PoshAnywhere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modules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522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Tooling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78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.NET SDK</a:t>
            </a:r>
          </a:p>
          <a:p>
            <a:r>
              <a:rPr lang="en-GB" dirty="0"/>
              <a:t>PowerShell (Build Scripts and Interactive Troubleshooting)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Code Editor</a:t>
            </a:r>
          </a:p>
          <a:p>
            <a:pPr lvl="1"/>
            <a:r>
              <a:rPr lang="en-GB" dirty="0"/>
              <a:t>Visual Studio Code</a:t>
            </a:r>
          </a:p>
          <a:p>
            <a:pPr lvl="2"/>
            <a:r>
              <a:rPr lang="en-GB" dirty="0"/>
              <a:t>C# Dev Kit (Very new!)</a:t>
            </a:r>
          </a:p>
          <a:p>
            <a:pPr lvl="1"/>
            <a:r>
              <a:rPr lang="en-GB" dirty="0"/>
              <a:t>Visual Studio (Community Edition available)</a:t>
            </a:r>
          </a:p>
          <a:p>
            <a:pPr lvl="1"/>
            <a:r>
              <a:rPr lang="en-GB" dirty="0" err="1"/>
              <a:t>Jetbrains</a:t>
            </a:r>
            <a:r>
              <a:rPr lang="en-GB" dirty="0"/>
              <a:t> Rider</a:t>
            </a:r>
          </a:p>
          <a:p>
            <a:pPr lvl="1"/>
            <a:r>
              <a:rPr lang="en-GB" dirty="0"/>
              <a:t>Any text editor</a:t>
            </a:r>
          </a:p>
          <a:p>
            <a:pPr lvl="1"/>
            <a:r>
              <a:rPr lang="en-GB" dirty="0"/>
              <a:t>Notepad (please don’t use notepad)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0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871</Words>
  <Application>Microsoft Office PowerPoint</Application>
  <PresentationFormat>Widescreen</PresentationFormat>
  <Paragraphs>259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CaskaydiaCove NF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PowerPoint Presentation</vt:lpstr>
      <vt:lpstr>Why</vt:lpstr>
      <vt:lpstr>Useful Scenarios</vt:lpstr>
      <vt:lpstr>A few C# or hybrid modules</vt:lpstr>
      <vt:lpstr>Tooling</vt:lpstr>
      <vt:lpstr>Advanced Function vs Cmdlet</vt:lpstr>
      <vt:lpstr>Advanced Function vs Cmdlet</vt:lpstr>
      <vt:lpstr>Advanced Function vs Cmdlet</vt:lpstr>
      <vt:lpstr>Advanced Function vs Cmdlet</vt:lpstr>
      <vt:lpstr>Advanced Function vs Cmdlet</vt:lpstr>
      <vt:lpstr>Advanced Function vs Cmdlet</vt:lpstr>
      <vt:lpstr>Advanced Function vs Cmdlet</vt:lpstr>
      <vt:lpstr>Advanced Function vs Cmdlet</vt:lpstr>
      <vt:lpstr>Advanced Function vs Cmdlet</vt:lpstr>
      <vt:lpstr>Advanced Function vs Cmdlet</vt:lpstr>
      <vt:lpstr>PowerPoint Presentation</vt:lpstr>
      <vt:lpstr>Follow along!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Grote, Justin</cp:lastModifiedBy>
  <cp:revision>37</cp:revision>
  <dcterms:created xsi:type="dcterms:W3CDTF">2022-05-02T14:38:43Z</dcterms:created>
  <dcterms:modified xsi:type="dcterms:W3CDTF">2023-06-20T06:09:19Z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